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</p:sldIdLst>
  <p:sldSz cx="6858000" cy="9906000" type="A4"/>
  <p:notesSz cx="6737350" cy="9869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4" d="100"/>
          <a:sy n="54" d="100"/>
        </p:scale>
        <p:origin x="27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C53F-41F5-496C-A64A-FF3A937465AD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3C624-0A3B-4118-9DC6-8ED1F6F150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1521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C53F-41F5-496C-A64A-FF3A937465AD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3C624-0A3B-4118-9DC6-8ED1F6F150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5607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C53F-41F5-496C-A64A-FF3A937465AD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3C624-0A3B-4118-9DC6-8ED1F6F150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522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C53F-41F5-496C-A64A-FF3A937465AD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3C624-0A3B-4118-9DC6-8ED1F6F150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8725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C53F-41F5-496C-A64A-FF3A937465AD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3C624-0A3B-4118-9DC6-8ED1F6F150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296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C53F-41F5-496C-A64A-FF3A937465AD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3C624-0A3B-4118-9DC6-8ED1F6F150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2546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C53F-41F5-496C-A64A-FF3A937465AD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3C624-0A3B-4118-9DC6-8ED1F6F150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039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C53F-41F5-496C-A64A-FF3A937465AD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3C624-0A3B-4118-9DC6-8ED1F6F150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1224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C53F-41F5-496C-A64A-FF3A937465AD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3C624-0A3B-4118-9DC6-8ED1F6F150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3149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C53F-41F5-496C-A64A-FF3A937465AD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3C624-0A3B-4118-9DC6-8ED1F6F150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70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C53F-41F5-496C-A64A-FF3A937465AD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3C624-0A3B-4118-9DC6-8ED1F6F150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1829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08C53F-41F5-496C-A64A-FF3A937465AD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63C624-0A3B-4118-9DC6-8ED1F6F150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5260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7D4F24-8637-4C9A-3145-A98D6DBC52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4AAA80EC-ABB4-6E4E-3183-8087742C0319}"/>
              </a:ext>
            </a:extLst>
          </p:cNvPr>
          <p:cNvSpPr/>
          <p:nvPr/>
        </p:nvSpPr>
        <p:spPr>
          <a:xfrm>
            <a:off x="200025" y="185738"/>
            <a:ext cx="6486525" cy="952214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9" name="図 8" descr="QR コード&#10;&#10;AI 生成コンテンツは誤りを含む可能性があります。">
            <a:extLst>
              <a:ext uri="{FF2B5EF4-FFF2-40B4-BE49-F238E27FC236}">
                <a16:creationId xmlns:a16="http://schemas.microsoft.com/office/drawing/2014/main" id="{81C01F1D-F5D4-FEEA-0521-F74F57C75B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5175" y="8045789"/>
            <a:ext cx="828070" cy="828070"/>
          </a:xfrm>
          <a:prstGeom prst="rect">
            <a:avLst/>
          </a:prstGeom>
          <a:ln w="76200">
            <a:solidFill>
              <a:srgbClr val="FFC000"/>
            </a:solidFill>
          </a:ln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500808B-06F6-A04D-4F9F-41EB499AA9DF}"/>
              </a:ext>
            </a:extLst>
          </p:cNvPr>
          <p:cNvSpPr txBox="1"/>
          <p:nvPr/>
        </p:nvSpPr>
        <p:spPr>
          <a:xfrm>
            <a:off x="643619" y="294897"/>
            <a:ext cx="5570756" cy="11585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sz="28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投票でデザインを決定します！</a:t>
            </a:r>
            <a:endParaRPr kumimoji="1" lang="en-US" altLang="ja-JP" sz="2800" b="1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>
              <a:lnSpc>
                <a:spcPct val="150000"/>
              </a:lnSpc>
            </a:pPr>
            <a:r>
              <a:rPr kumimoji="1" lang="ja-JP" altLang="en-US" sz="20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日本遺産「麒麟のまち」マグネットステッカー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DB53B1A-23C5-E115-B66A-0649F6827354}"/>
              </a:ext>
            </a:extLst>
          </p:cNvPr>
          <p:cNvSpPr txBox="1"/>
          <p:nvPr/>
        </p:nvSpPr>
        <p:spPr>
          <a:xfrm>
            <a:off x="916951" y="6650673"/>
            <a:ext cx="5080814" cy="902375"/>
          </a:xfrm>
          <a:prstGeom prst="round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「きりんりん」バージョン、「麒麟獅子」バージョン　から</a:t>
            </a:r>
            <a:endParaRPr kumimoji="1" lang="en-US" altLang="ja-JP" sz="1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それぞれ１種類ずつ制作します。</a:t>
            </a:r>
            <a:endParaRPr kumimoji="1" lang="en-US" altLang="ja-JP" sz="1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採用するデザインを、投票で決定します！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F784096D-0056-E7B8-12CA-3E90CFFFD263}"/>
              </a:ext>
            </a:extLst>
          </p:cNvPr>
          <p:cNvSpPr txBox="1"/>
          <p:nvPr/>
        </p:nvSpPr>
        <p:spPr>
          <a:xfrm>
            <a:off x="488862" y="9042063"/>
            <a:ext cx="5880274" cy="578882"/>
          </a:xfrm>
          <a:prstGeom prst="round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鳥取市企画推進部文化交流課</a:t>
            </a:r>
            <a:endParaRPr kumimoji="1" lang="en-US" altLang="ja-JP" sz="1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kumimoji="1" lang="en-US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【tel】0857-30-8021</a:t>
            </a:r>
            <a:r>
              <a:rPr kumimoji="1"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　</a:t>
            </a:r>
            <a:r>
              <a:rPr kumimoji="1" lang="en-US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【</a:t>
            </a:r>
            <a:r>
              <a:rPr kumimoji="1"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メール</a:t>
            </a:r>
            <a:r>
              <a:rPr kumimoji="1" lang="en-US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】bunka@city.tottori.lg.jp</a:t>
            </a:r>
            <a:endParaRPr kumimoji="1" lang="ja-JP" altLang="en-US" sz="1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A974D87-CA8B-4D49-0B3D-382195849944}"/>
              </a:ext>
            </a:extLst>
          </p:cNvPr>
          <p:cNvSpPr txBox="1"/>
          <p:nvPr/>
        </p:nvSpPr>
        <p:spPr>
          <a:xfrm>
            <a:off x="591085" y="8069976"/>
            <a:ext cx="23134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令和</a:t>
            </a:r>
            <a:r>
              <a:rPr kumimoji="1" lang="en-US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7</a:t>
            </a:r>
            <a:r>
              <a:rPr kumimoji="1"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年</a:t>
            </a:r>
            <a:r>
              <a:rPr kumimoji="1" lang="en-US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10</a:t>
            </a:r>
            <a:r>
              <a:rPr kumimoji="1"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月</a:t>
            </a:r>
            <a:r>
              <a:rPr kumimoji="1" lang="en-US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20</a:t>
            </a:r>
            <a:r>
              <a:rPr kumimoji="1"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日</a:t>
            </a:r>
            <a:r>
              <a:rPr kumimoji="1" lang="en-US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(</a:t>
            </a:r>
            <a:r>
              <a:rPr kumimoji="1"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月</a:t>
            </a:r>
            <a:r>
              <a:rPr kumimoji="1" lang="en-US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)9</a:t>
            </a:r>
            <a:r>
              <a:rPr kumimoji="1"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時</a:t>
            </a:r>
            <a:endParaRPr kumimoji="1" lang="en-US" altLang="ja-JP" sz="1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～</a:t>
            </a:r>
            <a:r>
              <a:rPr kumimoji="1" lang="en-US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11</a:t>
            </a:r>
            <a:r>
              <a:rPr kumimoji="1"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月</a:t>
            </a:r>
            <a:r>
              <a:rPr kumimoji="1" lang="en-US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5</a:t>
            </a:r>
            <a:r>
              <a:rPr kumimoji="1"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日</a:t>
            </a:r>
            <a:r>
              <a:rPr kumimoji="1" lang="en-US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(</a:t>
            </a:r>
            <a:r>
              <a:rPr kumimoji="1"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水</a:t>
            </a:r>
            <a:r>
              <a:rPr kumimoji="1" lang="en-US" altLang="ja-JP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)17</a:t>
            </a:r>
            <a:r>
              <a:rPr kumimoji="1"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時</a:t>
            </a: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50702BCD-8908-8455-E150-326219F0C94A}"/>
              </a:ext>
            </a:extLst>
          </p:cNvPr>
          <p:cNvSpPr/>
          <p:nvPr/>
        </p:nvSpPr>
        <p:spPr>
          <a:xfrm>
            <a:off x="488862" y="7744757"/>
            <a:ext cx="1319734" cy="257158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投票実施期間</a:t>
            </a:r>
          </a:p>
        </p:txBody>
      </p:sp>
      <p:sp>
        <p:nvSpPr>
          <p:cNvPr id="22" name="吹き出し: 角を丸めた四角形 21">
            <a:extLst>
              <a:ext uri="{FF2B5EF4-FFF2-40B4-BE49-F238E27FC236}">
                <a16:creationId xmlns:a16="http://schemas.microsoft.com/office/drawing/2014/main" id="{1A1E6F91-5E01-8AC5-880A-BAFA19B541EA}"/>
              </a:ext>
            </a:extLst>
          </p:cNvPr>
          <p:cNvSpPr/>
          <p:nvPr/>
        </p:nvSpPr>
        <p:spPr>
          <a:xfrm>
            <a:off x="3295598" y="7911369"/>
            <a:ext cx="1715149" cy="772373"/>
          </a:xfrm>
          <a:prstGeom prst="wedgeRoundRectCallout">
            <a:avLst>
              <a:gd name="adj1" fmla="val 70714"/>
              <a:gd name="adj2" fmla="val 25955"/>
              <a:gd name="adj3" fmla="val 16667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投票は、こちらの二次元コードからご参加ください！</a:t>
            </a: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1CEC7FF0-8443-EAE8-4126-866CBC1C6689}"/>
              </a:ext>
            </a:extLst>
          </p:cNvPr>
          <p:cNvSpPr/>
          <p:nvPr/>
        </p:nvSpPr>
        <p:spPr>
          <a:xfrm>
            <a:off x="488862" y="8784905"/>
            <a:ext cx="1319734" cy="257158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問い合わせ先</a:t>
            </a:r>
          </a:p>
        </p:txBody>
      </p:sp>
      <p:pic>
        <p:nvPicPr>
          <p:cNvPr id="5" name="図 4" descr="挿絵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487DD3CC-FB19-A122-097C-A02033C2FD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568"/>
          <a:stretch>
            <a:fillRect/>
          </a:stretch>
        </p:blipFill>
        <p:spPr>
          <a:xfrm>
            <a:off x="1426469" y="1953176"/>
            <a:ext cx="1825922" cy="1792588"/>
          </a:xfrm>
          <a:prstGeom prst="rect">
            <a:avLst/>
          </a:prstGeom>
        </p:spPr>
      </p:pic>
      <p:pic>
        <p:nvPicPr>
          <p:cNvPr id="10" name="図 9" descr="ロゴ&#10;&#10;AI 生成コンテンツは誤りを含む可能性があります。">
            <a:extLst>
              <a:ext uri="{FF2B5EF4-FFF2-40B4-BE49-F238E27FC236}">
                <a16:creationId xmlns:a16="http://schemas.microsoft.com/office/drawing/2014/main" id="{60812FFD-3F96-C456-5652-C50354961A2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6132"/>
          <a:stretch>
            <a:fillRect/>
          </a:stretch>
        </p:blipFill>
        <p:spPr>
          <a:xfrm>
            <a:off x="3576926" y="1953177"/>
            <a:ext cx="1780123" cy="1792588"/>
          </a:xfrm>
          <a:prstGeom prst="rect">
            <a:avLst/>
          </a:prstGeom>
        </p:spPr>
      </p:pic>
      <p:pic>
        <p:nvPicPr>
          <p:cNvPr id="16" name="図 15" descr="ダイアグラム&#10;&#10;AI 生成コンテンツは誤りを含む可能性があります。">
            <a:extLst>
              <a:ext uri="{FF2B5EF4-FFF2-40B4-BE49-F238E27FC236}">
                <a16:creationId xmlns:a16="http://schemas.microsoft.com/office/drawing/2014/main" id="{2765CBD3-0054-2E3C-B5D4-8599407879D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63"/>
          <a:stretch>
            <a:fillRect/>
          </a:stretch>
        </p:blipFill>
        <p:spPr>
          <a:xfrm>
            <a:off x="1458197" y="4500159"/>
            <a:ext cx="1780123" cy="1808268"/>
          </a:xfrm>
          <a:prstGeom prst="rect">
            <a:avLst/>
          </a:prstGeom>
        </p:spPr>
      </p:pic>
      <p:pic>
        <p:nvPicPr>
          <p:cNvPr id="18" name="図 17" descr="ロゴ&#10;&#10;AI 生成コンテンツは誤りを含む可能性があります。">
            <a:extLst>
              <a:ext uri="{FF2B5EF4-FFF2-40B4-BE49-F238E27FC236}">
                <a16:creationId xmlns:a16="http://schemas.microsoft.com/office/drawing/2014/main" id="{D5AFB3B5-A354-A48A-7767-72CB7B0DD27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90"/>
          <a:stretch>
            <a:fillRect/>
          </a:stretch>
        </p:blipFill>
        <p:spPr>
          <a:xfrm>
            <a:off x="3579673" y="4535985"/>
            <a:ext cx="1777376" cy="1737585"/>
          </a:xfrm>
          <a:prstGeom prst="rect">
            <a:avLst/>
          </a:prstGeom>
        </p:spPr>
      </p:pic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637B286E-A839-BE26-CEB0-BA4291FAE905}"/>
              </a:ext>
            </a:extLst>
          </p:cNvPr>
          <p:cNvSpPr txBox="1"/>
          <p:nvPr/>
        </p:nvSpPr>
        <p:spPr>
          <a:xfrm>
            <a:off x="2041912" y="3729522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Ａ案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95B3A0A5-3A40-DEF0-3C87-16B4F3252D82}"/>
              </a:ext>
            </a:extLst>
          </p:cNvPr>
          <p:cNvSpPr txBox="1"/>
          <p:nvPr/>
        </p:nvSpPr>
        <p:spPr>
          <a:xfrm>
            <a:off x="4167245" y="3729522"/>
            <a:ext cx="5950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Ｂ案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8121E1E1-A22C-D505-7955-46544762F120}"/>
              </a:ext>
            </a:extLst>
          </p:cNvPr>
          <p:cNvSpPr txBox="1"/>
          <p:nvPr/>
        </p:nvSpPr>
        <p:spPr>
          <a:xfrm>
            <a:off x="2050740" y="6305517"/>
            <a:ext cx="5950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Ａ案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719A290F-D640-DCEC-19F6-2A6B2361CE6E}"/>
              </a:ext>
            </a:extLst>
          </p:cNvPr>
          <p:cNvSpPr txBox="1"/>
          <p:nvPr/>
        </p:nvSpPr>
        <p:spPr>
          <a:xfrm>
            <a:off x="4153173" y="6302607"/>
            <a:ext cx="5950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Ｂ案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1EDB91C0-58EE-E6F5-BC69-54BCD4ABD724}"/>
              </a:ext>
            </a:extLst>
          </p:cNvPr>
          <p:cNvSpPr txBox="1"/>
          <p:nvPr/>
        </p:nvSpPr>
        <p:spPr>
          <a:xfrm>
            <a:off x="2023973" y="1614622"/>
            <a:ext cx="28667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「きりんりん」バージョン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1ECCB58D-98F7-8AB2-4DF3-F87ED361BDFD}"/>
              </a:ext>
            </a:extLst>
          </p:cNvPr>
          <p:cNvSpPr txBox="1"/>
          <p:nvPr/>
        </p:nvSpPr>
        <p:spPr>
          <a:xfrm>
            <a:off x="1995613" y="4197431"/>
            <a:ext cx="28667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「麒麟獅子」バージョン</a:t>
            </a:r>
          </a:p>
        </p:txBody>
      </p: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9EC13EBB-DDB0-11AD-896C-D0F02EBEE685}"/>
              </a:ext>
            </a:extLst>
          </p:cNvPr>
          <p:cNvCxnSpPr>
            <a:cxnSpLocks/>
          </p:cNvCxnSpPr>
          <p:nvPr/>
        </p:nvCxnSpPr>
        <p:spPr>
          <a:xfrm>
            <a:off x="810768" y="927498"/>
            <a:ext cx="5134303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8612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265</TotalTime>
  <Words>125</Words>
  <Application>Microsoft Office PowerPoint</Application>
  <PresentationFormat>A4 210 x 297 mm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UD デジタル 教科書体 NP-R</vt:lpstr>
      <vt:lpstr>Aptos</vt:lpstr>
      <vt:lpstr>Aptos Display</vt:lpstr>
      <vt:lpstr>Arial</vt:lpstr>
      <vt:lpstr>Office テーマ</vt:lpstr>
      <vt:lpstr>PowerPoint プレゼンテーション</vt:lpstr>
    </vt:vector>
  </TitlesOfParts>
  <Company>Tottori-City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前田　奈津希</dc:creator>
  <cp:lastModifiedBy>前田　奈津希</cp:lastModifiedBy>
  <cp:revision>4</cp:revision>
  <cp:lastPrinted>2025-10-17T04:25:15Z</cp:lastPrinted>
  <dcterms:created xsi:type="dcterms:W3CDTF">2025-10-17T00:02:47Z</dcterms:created>
  <dcterms:modified xsi:type="dcterms:W3CDTF">2025-10-17T04:33:13Z</dcterms:modified>
</cp:coreProperties>
</file>